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0" r:id="rId4"/>
    <p:sldId id="281" r:id="rId5"/>
    <p:sldId id="283" r:id="rId6"/>
    <p:sldId id="285" r:id="rId7"/>
    <p:sldId id="287" r:id="rId8"/>
    <p:sldId id="284" r:id="rId9"/>
    <p:sldId id="289" r:id="rId10"/>
    <p:sldId id="290" r:id="rId11"/>
    <p:sldId id="291" r:id="rId12"/>
    <p:sldId id="292" r:id="rId13"/>
    <p:sldId id="294" r:id="rId1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7DA"/>
    <a:srgbClr val="9EAE99"/>
    <a:srgbClr val="FFD4F7"/>
    <a:srgbClr val="FFC2FD"/>
    <a:srgbClr val="FFECD5"/>
    <a:srgbClr val="78654F"/>
    <a:srgbClr val="52528C"/>
    <a:srgbClr val="C8C6FF"/>
    <a:srgbClr val="C7C5FF"/>
    <a:srgbClr val="A8A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0"/>
    <p:restoredTop sz="87060"/>
  </p:normalViewPr>
  <p:slideViewPr>
    <p:cSldViewPr snapToGrid="0">
      <p:cViewPr varScale="1">
        <p:scale>
          <a:sx n="102" d="100"/>
          <a:sy n="102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CB8B1-4E98-C649-A0C7-6AE05625ACD7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128CB-34D7-D44C-975E-72B89F87839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94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omophone" TargetMode="External"/><Relationship Id="rId13" Type="http://schemas.openxmlformats.org/officeDocument/2006/relationships/hyperlink" Target="https://en.wikipedia.org/wiki/Chinese_winter_solstice_festival" TargetMode="External"/><Relationship Id="rId3" Type="http://schemas.openxmlformats.org/officeDocument/2006/relationships/hyperlink" Target="https://en.wikipedia.org/wiki/Chinese_cuisine" TargetMode="External"/><Relationship Id="rId7" Type="http://schemas.openxmlformats.org/officeDocument/2006/relationships/hyperlink" Target="https://en.wikipedia.org/wiki/Tangyuan_(food)#cite_note-gong-2" TargetMode="External"/><Relationship Id="rId12" Type="http://schemas.openxmlformats.org/officeDocument/2006/relationships/hyperlink" Target="https://en.wikipedia.org/wiki/Chinese_New_Yea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antern_Festival" TargetMode="External"/><Relationship Id="rId11" Type="http://schemas.openxmlformats.org/officeDocument/2006/relationships/hyperlink" Target="https://en.wikipedia.org/wiki/Pinyin" TargetMode="External"/><Relationship Id="rId5" Type="http://schemas.openxmlformats.org/officeDocument/2006/relationships/hyperlink" Target="https://en.wikipedia.org/wiki/Tangyuan_(food)#cite_note-:0-1" TargetMode="External"/><Relationship Id="rId10" Type="http://schemas.openxmlformats.org/officeDocument/2006/relationships/hyperlink" Target="https://en.wikipedia.org/wiki/Simplified_Chinese_characters" TargetMode="External"/><Relationship Id="rId4" Type="http://schemas.openxmlformats.org/officeDocument/2006/relationships/hyperlink" Target="https://en.wikipedia.org/wiki/Glutinous_rice" TargetMode="External"/><Relationship Id="rId9" Type="http://schemas.openxmlformats.org/officeDocument/2006/relationships/hyperlink" Target="https://en.wikipedia.org/wiki/Traditional_Chinese_characters" TargetMode="External"/><Relationship Id="rId14" Type="http://schemas.openxmlformats.org/officeDocument/2006/relationships/hyperlink" Target="https://en.wikipedia.org/wiki/Tangyuan_(food)#cite_note-3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 a traditional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Chinese cuisine"/>
              </a:rPr>
              <a:t>Chinese dessert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made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Glutinous rice"/>
              </a:rPr>
              <a:t>glutinous rice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shaped into a ball that is served in a hot broth or syrup. They come in varying sizes, anything between a marble to a ping pong ball,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are sometimes stuffed with filling. Tangyuan is traditionally eaten during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Lantern Festival"/>
              </a:rPr>
              <a:t>Lantern Festival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/>
              </a:rPr>
              <a:t>[2]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but because its name 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Homophone"/>
              </a:rPr>
              <a:t>homophone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union (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Traditional Chinese characters"/>
              </a:rPr>
              <a:t>traditional Chinese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團圓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Simplified Chinese characters"/>
              </a:rPr>
              <a:t>simplified Chinese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团圆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Pinyin"/>
              </a:rPr>
              <a:t>pinyin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tuányuán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and symbolizes togetherness and completeness, this dish is also served at weddings, family reunions,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Chinese New Year"/>
              </a:rPr>
              <a:t>Chinese New Year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Chinese winter solstice festival"/>
              </a:rPr>
              <a:t>Dōngzhì (winter solstice) festival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/>
              </a:rPr>
              <a:t>[3]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128CB-34D7-D44C-975E-72B89F87839D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4250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371D6-6C53-D535-3D6D-4F5A9FE5F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1E7C7-CE24-F6BA-79D6-7F65C1525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89DF-893C-B722-B0D2-52C2B99E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1B26A-AF8A-C073-684E-A82B925B3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7B27C-377C-E8C1-DFBB-680FD290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7447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7145-8733-6106-3B4F-39C4FA6A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F2609-D43A-C7D8-30CE-B0031E75F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6A02B-1DCE-BC94-5671-859B68F2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CAC51-8C7B-CAE2-116F-AC2E6B41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129B3-8463-A9D6-D968-5EBB841F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7196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C2C63-5E27-A971-15F1-85C4909DC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1959F-F120-3D6C-4F9D-08A5AF55D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5258C-6CB0-8101-A61D-3980BB65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A6B9A-7569-24CC-F51A-3E9281CB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DD9C-B3D4-7A6D-5E1F-2DD94BD0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5201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56A7-317A-64F4-21B5-716724CF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F14B-1C6F-9103-F34B-0B1987061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5916-392F-4337-9CE4-9D4171E6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5FBB-AE7B-742D-57D7-49DD4157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F7637-1ED2-71F5-4BFF-EEC15C32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780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EA0C-3D05-887C-6D3A-C1B36DEF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27AA7-5317-BAEC-0F1D-31BC76DE8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AACF3-4129-8DD9-509B-2515EEED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17483-8A20-9DD0-4442-041E2059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8B2E9-98AA-9971-D28F-EEB574A8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13362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9FB8-9E41-7811-0AE9-2A65784C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94FD-90D3-AB82-1291-D066F52A4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B773F-3872-CC2C-1D8A-CF419603A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74EA4-122E-E158-DEA3-C1FA2033D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1DD61-B05C-74B7-363F-B81BA49B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26091-F321-35BD-5855-B2BE442D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80339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6328-E04B-1531-D4B3-D9729030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9B57C-787A-6E8F-2CED-85298FEC1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95E46-353D-54E6-E3C6-93198699B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1CF2E-ED8E-E703-E8FA-5F8544E4C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5C65C-4D42-BC7D-7D3E-FF48CAEC0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06375-6F99-7D60-EF71-C6C00D4C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81528-BA39-8F10-5840-26BC3753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A5E95-D296-72F0-E544-A1035DEC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994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177C-5166-ADD8-4F97-231F144F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C0A77-A316-4C58-B77F-43CF20952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F570F-9CE3-F559-667F-3558E939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DA49B-163B-AE90-4436-28A81BE0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727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016C6-0106-8D94-5826-A52FFB72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0DE13-D37F-ED2F-E413-65ADFB61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0C7B7-AAC5-B95F-4E4E-B379AA14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5130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4AE-A72D-464C-03EF-BCD0EDD6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A1CB-3D81-CD67-89D0-7E3E2A6A5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1A2F3-BA03-0515-D4ED-890F7F492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1DD91-A910-02FF-1BFF-04AC3C20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1BDB8-4670-3938-B9DA-9554288B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925CD-FA89-CDB0-D9EE-56D80C3C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7092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6E43-84BC-9A58-6C31-37D7BB5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BF6DA-4D93-6E9A-498F-62072E3DE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640D9-32C5-78C4-48CD-F4EB4578D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43516-F7BF-1518-C054-4D573ABF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31CE1-DA1C-D764-9F4B-6F90D1C0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C0099-C7EA-4F13-AA3A-49203700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5140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685577-E698-0FD4-908D-D286AB0E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5F232-3DCA-63D6-588B-D116D42F6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325A4-245A-3A96-87BB-016142997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B778B-7619-F14E-9820-CEB00619A359}" type="datetimeFigureOut">
              <a:rPr lang="en-TW" smtClean="0"/>
              <a:t>2022/12/28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619BE-A309-7B1C-E75A-418C7BBB7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19F09-3A4D-DDAF-CF56-4D6D319E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63DA8-0C80-9E46-99A1-1575B637C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5000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46622B2-7E0A-B546-6EB0-F71E7E8FC806}"/>
              </a:ext>
            </a:extLst>
          </p:cNvPr>
          <p:cNvSpPr txBox="1"/>
          <p:nvPr/>
        </p:nvSpPr>
        <p:spPr>
          <a:xfrm>
            <a:off x="378572" y="204480"/>
            <a:ext cx="518565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TW" sz="8800" dirty="0">
                <a:solidFill>
                  <a:srgbClr val="78654F"/>
                </a:solidFill>
                <a:latin typeface="Bauhaus 93" pitchFamily="82" charset="77"/>
              </a:rPr>
              <a:t>Tangyuan</a:t>
            </a:r>
          </a:p>
          <a:p>
            <a:pPr algn="dist"/>
            <a:r>
              <a:rPr lang="en-TW" sz="16600" dirty="0">
                <a:solidFill>
                  <a:srgbClr val="78654F"/>
                </a:solidFill>
                <a:latin typeface="Bauhaus 93" pitchFamily="82" charset="77"/>
              </a:rPr>
              <a:t>湯圓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62763-95DE-4C0C-BBF9-979F452D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80" y="1705967"/>
            <a:ext cx="6093777" cy="60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9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C63E32-14CE-D74E-B3E5-AA131B43E84E}"/>
              </a:ext>
            </a:extLst>
          </p:cNvPr>
          <p:cNvSpPr txBox="1"/>
          <p:nvPr/>
        </p:nvSpPr>
        <p:spPr>
          <a:xfrm>
            <a:off x="-2984102" y="843677"/>
            <a:ext cx="1244379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Original</a:t>
            </a:r>
          </a:p>
          <a:p>
            <a:pPr algn="ctr"/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78654F"/>
              </a:solidFill>
              <a:effectLst/>
              <a:uLnTx/>
              <a:uFillTx/>
              <a:latin typeface="Bauhaus 93" pitchFamily="82" charset="77"/>
              <a:ea typeface="+mn-ea"/>
              <a:cs typeface="+mn-cs"/>
            </a:endParaRPr>
          </a:p>
          <a:p>
            <a:pPr algn="ctr"/>
            <a:r>
              <a:rPr lang="en-US" sz="6600" dirty="0">
                <a:solidFill>
                  <a:srgbClr val="78654F"/>
                </a:solidFill>
                <a:latin typeface="Bauhaus 93" pitchFamily="82" charset="77"/>
              </a:rPr>
              <a:t>Red yeast rice</a:t>
            </a:r>
          </a:p>
          <a:p>
            <a:pPr algn="ctr"/>
            <a:endParaRPr lang="en-US" sz="6600" dirty="0">
              <a:solidFill>
                <a:srgbClr val="78654F"/>
              </a:solidFill>
              <a:latin typeface="Bauhaus 93" pitchFamily="82" charset="77"/>
            </a:endParaRPr>
          </a:p>
          <a:p>
            <a:pPr algn="ctr"/>
            <a:r>
              <a:rPr lang="en-US" sz="6600" dirty="0">
                <a:solidFill>
                  <a:srgbClr val="78654F"/>
                </a:solidFill>
                <a:latin typeface="Bauhaus 93" pitchFamily="82" charset="77"/>
              </a:rPr>
              <a:t>Matcha</a:t>
            </a:r>
            <a:endParaRPr kumimoji="0" lang="en-TW" sz="6600" b="0" i="0" u="none" strike="noStrike" kern="1200" cap="none" spc="0" normalizeH="0" baseline="0" noProof="0" dirty="0">
              <a:ln>
                <a:noFill/>
              </a:ln>
              <a:solidFill>
                <a:srgbClr val="78654F"/>
              </a:solidFill>
              <a:effectLst/>
              <a:uLnTx/>
              <a:uFillTx/>
              <a:latin typeface="Bauhaus 93" pitchFamily="82" charset="77"/>
              <a:ea typeface="+mn-ea"/>
              <a:cs typeface="+mn-cs"/>
            </a:endParaRPr>
          </a:p>
        </p:txBody>
      </p:sp>
      <p:pic>
        <p:nvPicPr>
          <p:cNvPr id="8194" name="Picture 2" descr="紅麴降血脂、降血壓但3類人不宜吃| 橘黴素| 發酵| 紅麴功效| 大紀元">
            <a:extLst>
              <a:ext uri="{FF2B5EF4-FFF2-40B4-BE49-F238E27FC236}">
                <a16:creationId xmlns:a16="http://schemas.microsoft.com/office/drawing/2014/main" id="{EEF16436-8EE6-2EE1-EF9A-ECEE5D7E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8954207" y="2398486"/>
            <a:ext cx="2061028" cy="206102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34CD60F-F82F-E248-8A2B-93EFD32C897F}"/>
              </a:ext>
            </a:extLst>
          </p:cNvPr>
          <p:cNvSpPr/>
          <p:nvPr/>
        </p:nvSpPr>
        <p:spPr>
          <a:xfrm>
            <a:off x="6253839" y="843677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C7ACFD-EB10-9710-3946-B6B6EA54E695}"/>
              </a:ext>
            </a:extLst>
          </p:cNvPr>
          <p:cNvSpPr/>
          <p:nvPr/>
        </p:nvSpPr>
        <p:spPr>
          <a:xfrm>
            <a:off x="6287479" y="2857534"/>
            <a:ext cx="1440000" cy="1440000"/>
          </a:xfrm>
          <a:prstGeom prst="ellipse">
            <a:avLst/>
          </a:prstGeom>
          <a:solidFill>
            <a:srgbClr val="FF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2090B8-3069-19CD-442E-9095D5CD3EBB}"/>
              </a:ext>
            </a:extLst>
          </p:cNvPr>
          <p:cNvSpPr/>
          <p:nvPr/>
        </p:nvSpPr>
        <p:spPr>
          <a:xfrm>
            <a:off x="6272693" y="4871391"/>
            <a:ext cx="1440000" cy="1440000"/>
          </a:xfrm>
          <a:prstGeom prst="ellipse">
            <a:avLst/>
          </a:prstGeom>
          <a:solidFill>
            <a:srgbClr val="9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3413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她改造傳統紅白小湯圓創意呆萌造型網驚呆| 網搜追夯事| Oops | 聯合新聞網">
            <a:extLst>
              <a:ext uri="{FF2B5EF4-FFF2-40B4-BE49-F238E27FC236}">
                <a16:creationId xmlns:a16="http://schemas.microsoft.com/office/drawing/2014/main" id="{124F84CB-6C03-8F40-678F-DFAC2671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342" y="-1"/>
            <a:ext cx="1027965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悠遊字在》節慶小故事：湯圓為什麼要做成紅白顏色？ - 新唐人亞太電視台">
            <a:extLst>
              <a:ext uri="{FF2B5EF4-FFF2-40B4-BE49-F238E27FC236}">
                <a16:creationId xmlns:a16="http://schemas.microsoft.com/office/drawing/2014/main" id="{7846CD5E-9924-DE02-5F8B-062B8DFB3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r="23326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07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春花朵朵開~造型湯圓@ Darla隨意過生活:: 隨意窩Xuite日誌">
            <a:extLst>
              <a:ext uri="{FF2B5EF4-FFF2-40B4-BE49-F238E27FC236}">
                <a16:creationId xmlns:a16="http://schemas.microsoft.com/office/drawing/2014/main" id="{73196D68-6617-D960-CABA-0FE1D0E8A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916" r="9025" b="916"/>
          <a:stretch/>
        </p:blipFill>
        <p:spPr bwMode="auto">
          <a:xfrm>
            <a:off x="6096000" y="-1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造型湯圓by Yu-Chieh Kuo - 愛料理">
            <a:extLst>
              <a:ext uri="{FF2B5EF4-FFF2-40B4-BE49-F238E27FC236}">
                <a16:creationId xmlns:a16="http://schemas.microsoft.com/office/drawing/2014/main" id="{87B8EE3F-E253-0CD0-3499-93DE559DC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26" r="23607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1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46622B2-7E0A-B546-6EB0-F71E7E8FC806}"/>
              </a:ext>
            </a:extLst>
          </p:cNvPr>
          <p:cNvSpPr txBox="1"/>
          <p:nvPr/>
        </p:nvSpPr>
        <p:spPr>
          <a:xfrm>
            <a:off x="0" y="159707"/>
            <a:ext cx="66610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Let’s start to make Tangyuan with your own style!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62763-95DE-4C0C-BBF9-979F452D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80" y="1705967"/>
            <a:ext cx="6093777" cy="60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7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C63E32-14CE-D74E-B3E5-AA131B43E84E}"/>
              </a:ext>
            </a:extLst>
          </p:cNvPr>
          <p:cNvSpPr txBox="1"/>
          <p:nvPr/>
        </p:nvSpPr>
        <p:spPr>
          <a:xfrm>
            <a:off x="1970450" y="675175"/>
            <a:ext cx="82510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6600" dirty="0">
                <a:solidFill>
                  <a:srgbClr val="78654F"/>
                </a:solidFill>
                <a:latin typeface="Bauhaus 93" pitchFamily="82" charset="77"/>
              </a:rPr>
              <a:t>What is  Tangyuan?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E5B17-2165-11F8-9E40-902AF6ED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8329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2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黑芝麻湯圓by 蘿拉廚房- 愛料理">
            <a:extLst>
              <a:ext uri="{FF2B5EF4-FFF2-40B4-BE49-F238E27FC236}">
                <a16:creationId xmlns:a16="http://schemas.microsoft.com/office/drawing/2014/main" id="{E30AE954-4126-6657-2019-1291ADAB8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4" b="11490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悠遊字在》節慶小故事：湯圓為什麼要做成紅白顏色？ - 新唐人亞太電視台">
            <a:extLst>
              <a:ext uri="{FF2B5EF4-FFF2-40B4-BE49-F238E27FC236}">
                <a16:creationId xmlns:a16="http://schemas.microsoft.com/office/drawing/2014/main" id="{18C6C7CE-91D8-0DAD-02EE-3925532D5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r="23326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18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C63E32-14CE-D74E-B3E5-AA131B43E84E}"/>
              </a:ext>
            </a:extLst>
          </p:cNvPr>
          <p:cNvSpPr txBox="1"/>
          <p:nvPr/>
        </p:nvSpPr>
        <p:spPr>
          <a:xfrm>
            <a:off x="-125896" y="635419"/>
            <a:ext cx="124437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When will we eat Tangyuan?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E5B17-2165-11F8-9E40-902AF6ED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8329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1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C63E32-14CE-D74E-B3E5-AA131B43E84E}"/>
              </a:ext>
            </a:extLst>
          </p:cNvPr>
          <p:cNvSpPr txBox="1"/>
          <p:nvPr/>
        </p:nvSpPr>
        <p:spPr>
          <a:xfrm>
            <a:off x="-125896" y="635419"/>
            <a:ext cx="124437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78654F"/>
                </a:solidFill>
                <a:latin typeface="Bauhaus 93" pitchFamily="82" charset="77"/>
              </a:rPr>
              <a:t>W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inter solstice</a:t>
            </a:r>
            <a:endParaRPr kumimoji="0" lang="en-TW" sz="6600" b="0" i="0" u="none" strike="noStrike" kern="1200" cap="none" spc="0" normalizeH="0" baseline="0" noProof="0" dirty="0">
              <a:ln>
                <a:noFill/>
              </a:ln>
              <a:solidFill>
                <a:srgbClr val="78654F"/>
              </a:solidFill>
              <a:effectLst/>
              <a:uLnTx/>
              <a:uFillTx/>
              <a:latin typeface="Bauhaus 93" pitchFamily="82" charset="77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B09A4-DD3B-2FEE-4B51-BD2D429D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154719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7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C63E32-14CE-D74E-B3E5-AA131B43E84E}"/>
              </a:ext>
            </a:extLst>
          </p:cNvPr>
          <p:cNvSpPr txBox="1"/>
          <p:nvPr/>
        </p:nvSpPr>
        <p:spPr>
          <a:xfrm>
            <a:off x="-125896" y="635419"/>
            <a:ext cx="124437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Why?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E5B17-2165-11F8-9E40-902AF6ED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8329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2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C63E32-14CE-D74E-B3E5-AA131B43E84E}"/>
              </a:ext>
            </a:extLst>
          </p:cNvPr>
          <p:cNvSpPr txBox="1"/>
          <p:nvPr/>
        </p:nvSpPr>
        <p:spPr>
          <a:xfrm>
            <a:off x="-125897" y="496957"/>
            <a:ext cx="124437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Winter solstice</a:t>
            </a:r>
            <a:endParaRPr kumimoji="0" lang="en-TW" sz="6600" b="0" i="0" u="none" strike="noStrike" kern="1200" cap="none" spc="0" normalizeH="0" baseline="0" noProof="0" dirty="0">
              <a:ln>
                <a:noFill/>
              </a:ln>
              <a:solidFill>
                <a:srgbClr val="78654F"/>
              </a:solidFill>
              <a:effectLst/>
              <a:uLnTx/>
              <a:uFillTx/>
              <a:latin typeface="Bauhaus 93" pitchFamily="82" charset="77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B09A4-DD3B-2FEE-4B51-BD2D429D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2044149"/>
            <a:ext cx="4876800" cy="4876800"/>
          </a:xfrm>
          <a:prstGeom prst="rect">
            <a:avLst/>
          </a:prstGeom>
        </p:spPr>
      </p:pic>
      <p:pic>
        <p:nvPicPr>
          <p:cNvPr id="2" name="Picture 4" descr="悠遊字在》節慶小故事：湯圓為什麼要做成紅白顏色？ - 新唐人亞太電視台">
            <a:extLst>
              <a:ext uri="{FF2B5EF4-FFF2-40B4-BE49-F238E27FC236}">
                <a16:creationId xmlns:a16="http://schemas.microsoft.com/office/drawing/2014/main" id="{8ECF0CD9-83FC-E6F8-8D06-5CFA343FD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t="5556" r="23326" b="5556"/>
          <a:stretch/>
        </p:blipFill>
        <p:spPr bwMode="auto">
          <a:xfrm>
            <a:off x="354493" y="3116746"/>
            <a:ext cx="2731606" cy="27316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5A31-11CD-B8D3-2814-AD11BCF44C28}"/>
              </a:ext>
            </a:extLst>
          </p:cNvPr>
          <p:cNvSpPr txBox="1"/>
          <p:nvPr/>
        </p:nvSpPr>
        <p:spPr>
          <a:xfrm>
            <a:off x="2514598" y="1720983"/>
            <a:ext cx="7911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Tangyuan ≒</a:t>
            </a:r>
            <a:r>
              <a:rPr lang="en-US" sz="3600" dirty="0">
                <a:solidFill>
                  <a:srgbClr val="78654F"/>
                </a:solidFill>
                <a:latin typeface="Bauhaus 93" pitchFamily="82" charset="77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Reunion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團圓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tuán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yuán</a:t>
            </a:r>
            <a:endParaRPr kumimoji="0" lang="en-TW" sz="3600" b="0" i="0" u="none" strike="noStrike" kern="1200" cap="none" spc="0" normalizeH="0" baseline="0" noProof="0" dirty="0">
              <a:ln>
                <a:noFill/>
              </a:ln>
              <a:solidFill>
                <a:srgbClr val="78654F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C049E-B324-BE2B-BB4B-5D009E58C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0370" y="3344013"/>
            <a:ext cx="2331554" cy="23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9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C63E32-14CE-D74E-B3E5-AA131B43E84E}"/>
              </a:ext>
            </a:extLst>
          </p:cNvPr>
          <p:cNvSpPr txBox="1"/>
          <p:nvPr/>
        </p:nvSpPr>
        <p:spPr>
          <a:xfrm>
            <a:off x="-125896" y="635419"/>
            <a:ext cx="124437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78654F"/>
                </a:solidFill>
                <a:effectLst/>
                <a:uLnTx/>
                <a:uFillTx/>
                <a:latin typeface="Bauhaus 93" pitchFamily="82" charset="77"/>
                <a:ea typeface="+mn-ea"/>
                <a:cs typeface="+mn-cs"/>
              </a:rPr>
              <a:t>Lantern festival</a:t>
            </a:r>
            <a:endParaRPr kumimoji="0" lang="en-TW" sz="6600" b="0" i="0" u="none" strike="noStrike" kern="1200" cap="none" spc="0" normalizeH="0" baseline="0" noProof="0" dirty="0">
              <a:ln>
                <a:noFill/>
              </a:ln>
              <a:solidFill>
                <a:srgbClr val="78654F"/>
              </a:solidFill>
              <a:effectLst/>
              <a:uLnTx/>
              <a:uFillTx/>
              <a:latin typeface="Bauhaus 93" pitchFamily="82" charset="77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F1807-BE00-7186-09EC-5EBFFA5D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68" y="1889120"/>
            <a:ext cx="4333461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3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差不多食譜：搖元宵Yuan Xiao">
            <a:extLst>
              <a:ext uri="{FF2B5EF4-FFF2-40B4-BE49-F238E27FC236}">
                <a16:creationId xmlns:a16="http://schemas.microsoft.com/office/drawing/2014/main" id="{929222BA-3598-9023-1BFD-34A48496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2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7A53"/>
      </a:accent1>
      <a:accent2>
        <a:srgbClr val="D3C8BC"/>
      </a:accent2>
      <a:accent3>
        <a:srgbClr val="F7D3BB"/>
      </a:accent3>
      <a:accent4>
        <a:srgbClr val="9DA6B5"/>
      </a:accent4>
      <a:accent5>
        <a:srgbClr val="464646"/>
      </a:accent5>
      <a:accent6>
        <a:srgbClr val="F7E9D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5562</TotalTime>
  <Words>158</Words>
  <Application>Microsoft Macintosh PowerPoint</Application>
  <PresentationFormat>Widescreen</PresentationFormat>
  <Paragraphs>17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PingFang TC</vt:lpstr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Peggy Tseng</dc:creator>
  <cp:lastModifiedBy>Peggy Tseng</cp:lastModifiedBy>
  <cp:revision>8</cp:revision>
  <dcterms:created xsi:type="dcterms:W3CDTF">2022-10-15T12:27:55Z</dcterms:created>
  <dcterms:modified xsi:type="dcterms:W3CDTF">2022-12-28T10:04:29Z</dcterms:modified>
</cp:coreProperties>
</file>